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CD96-89F2-4AA2-84B6-975243B5C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481F2-59F4-403E-85C9-1EE51D2C4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74DC3-8B78-4CB5-A14F-ACA6CB24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8576B-C1DD-414F-8B94-D786106E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950D-3100-44CE-BE98-06B34605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628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03F6-8D02-45EE-979B-C4B7FB34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BAF21-EF81-4DCD-835E-13545568B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D999A-310C-4494-90B9-C0D3D926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9257F-0E3C-49BD-BCE5-0F74CD72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B6777-E476-4A84-82A3-1B3C98EE0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662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4F95E-5C0D-40FB-9E5A-88C36A9D9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56837-6835-46B1-8C51-CB440FC12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DAE48-D792-407B-814F-717180A6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F9CF4-5608-4E73-A39D-3A9F856BC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D5F63-520E-42F0-BFFB-D1FA819A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25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EC36-FEEA-47CD-B4A6-E681B249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DD0E-7849-4145-9CD0-4FF10A6D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EE54A-6AF0-4C45-A320-708601674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C530E-8F12-4A66-B1D2-64AD726A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1853C-411B-4633-A638-F5613714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05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2D26-609D-44D9-9CF3-5B838C35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5BDEF-424C-4A1B-B47C-291487AD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1ECC-7978-42B3-8923-91B9584E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77BE0-A875-4EC6-9658-6BC60B3C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5E79-115E-479B-A5F8-3B427AFF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366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E43FD-8794-4BFC-8271-06BA8F0E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E613-255F-4C43-972D-4EE7FD712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A643F-6013-40F6-9042-F11D7AB29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203BF-4033-4D39-8753-EB72EA1B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9BCED-29B0-4019-BAE5-B162E7939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D4313-9C6D-4786-971E-13CE07B0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59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3210-3BB8-4A40-BD1B-3C83CC7DE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07B69-9238-4E5A-9C1F-333CA905C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2459F-7A59-44E7-AB0C-CC17835A3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BD37A-8521-487B-93FB-6590E69E8F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9A18D-DED2-44A8-9A92-0362B43BB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1F008-7226-42DF-8CA9-CE4CE9F5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8984B-90FD-4FFE-9819-14876C1E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27CBF-7254-49E5-B0DD-7368AAFC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939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9781-2B21-43AD-B88E-71F7BA94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7D8BF-D72E-4FE4-B29B-88291697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07471-D2E7-47AD-AAA5-DFED2365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E91BB-9C65-49E9-80B5-7E22C5F6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524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9011F-4526-45D4-8339-9DF40F3F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D2746-6164-4C06-BEBE-CE00750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BB8C7-A3E4-4D0C-97C8-973AAD08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356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DF17-1C55-4EC4-BF9E-245D385C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5597-858F-4541-92DF-52963EEC4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5AC74-5ADC-42DF-AB14-273B0F973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545C9-A1DE-4677-A398-A29CE4F8A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9F659-3C67-4CB8-ACEC-E327D427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E40E7-EA4F-4730-81BC-B8839994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92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F54C-CCE0-4927-9A59-61284CBB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0436A2-3062-4D45-B407-BEFD0EA8B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087FD-3CB6-47B0-9EFF-866E34B1A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2B644-056F-48BD-9526-48F3F9F9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80B00-BD8D-4E0A-844B-6E1D1799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EF555-D09E-4A3B-8AD3-7BCE9FD3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079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562C4-8C36-49A6-A6CB-80871F55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CE27-D12E-42D3-99E1-7822B4D8F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FE191-E354-4321-A7FB-1543F5D36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0E152-4ECB-4187-852B-D940D38FBBEA}" type="datetimeFigureOut">
              <a:rPr lang="en-CA" smtClean="0"/>
              <a:t>2023-10-24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C4382-1B2C-40BF-86D7-6FED0F0A5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511-9E64-4C86-B8B4-D4C5DFDB7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6122C-3B24-45A0-A854-2E4EDDF177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91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60273-335D-4D0E-89F2-0173EB4014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6" t="29731" r="12820" b="33146"/>
          <a:stretch/>
        </p:blipFill>
        <p:spPr bwMode="auto">
          <a:xfrm>
            <a:off x="1280772" y="1485882"/>
            <a:ext cx="9630455" cy="3886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9C37B-604B-46B5-A693-A416CEC7F014}"/>
              </a:ext>
            </a:extLst>
          </p:cNvPr>
          <p:cNvSpPr txBox="1"/>
          <p:nvPr/>
        </p:nvSpPr>
        <p:spPr>
          <a:xfrm>
            <a:off x="1605280" y="2468880"/>
            <a:ext cx="17873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Differential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22BC1-12C5-4DC5-BBBE-248A1B645F3D}"/>
              </a:ext>
            </a:extLst>
          </p:cNvPr>
          <p:cNvSpPr txBox="1"/>
          <p:nvPr/>
        </p:nvSpPr>
        <p:spPr>
          <a:xfrm>
            <a:off x="6837680" y="1793240"/>
            <a:ext cx="17209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DC Offset Adjust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B4D66-3018-46A2-8DEE-BD8D27116F28}"/>
              </a:ext>
            </a:extLst>
          </p:cNvPr>
          <p:cNvSpPr txBox="1"/>
          <p:nvPr/>
        </p:nvSpPr>
        <p:spPr>
          <a:xfrm>
            <a:off x="9667240" y="4287520"/>
            <a:ext cx="1345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SMA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7707C-EDD4-468F-BE35-D3922A7F8008}"/>
              </a:ext>
            </a:extLst>
          </p:cNvPr>
          <p:cNvSpPr txBox="1"/>
          <p:nvPr/>
        </p:nvSpPr>
        <p:spPr>
          <a:xfrm>
            <a:off x="5491990" y="4695429"/>
            <a:ext cx="20466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DC Offset Indicators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6220D1-C119-4D38-8972-60457FF8EEE2}"/>
              </a:ext>
            </a:extLst>
          </p:cNvPr>
          <p:cNvCxnSpPr>
            <a:cxnSpLocks/>
          </p:cNvCxnSpPr>
          <p:nvPr/>
        </p:nvCxnSpPr>
        <p:spPr>
          <a:xfrm flipV="1">
            <a:off x="4627880" y="3500120"/>
            <a:ext cx="79756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292398-CE33-4960-9595-D37B0C7AC000}"/>
              </a:ext>
            </a:extLst>
          </p:cNvPr>
          <p:cNvSpPr txBox="1"/>
          <p:nvPr/>
        </p:nvSpPr>
        <p:spPr>
          <a:xfrm>
            <a:off x="3717053" y="4102854"/>
            <a:ext cx="9108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Mod #1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4B8C29-DC24-47D2-8A42-DDCCDF6B7111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768961" y="1253537"/>
            <a:ext cx="40774" cy="14704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7A5245-2C8D-4B1E-ABFC-D78052A309A6}"/>
              </a:ext>
            </a:extLst>
          </p:cNvPr>
          <p:cNvSpPr txBox="1"/>
          <p:nvPr/>
        </p:nvSpPr>
        <p:spPr>
          <a:xfrm>
            <a:off x="5354321" y="884205"/>
            <a:ext cx="9108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Mod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2903E-DBB4-466C-B496-F3FF18C30204}"/>
              </a:ext>
            </a:extLst>
          </p:cNvPr>
          <p:cNvSpPr txBox="1"/>
          <p:nvPr/>
        </p:nvSpPr>
        <p:spPr>
          <a:xfrm>
            <a:off x="1280772" y="5550654"/>
            <a:ext cx="963045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Mod #1: Cut pin 3 track to GND, solder it to +VS, this is the PD pin.</a:t>
            </a:r>
          </a:p>
          <a:p>
            <a:r>
              <a:rPr lang="en-CA" dirty="0"/>
              <a:t>Mod #2: Add 1.2 pF between OUT and FB of the amplifier.</a:t>
            </a:r>
          </a:p>
          <a:p>
            <a:r>
              <a:rPr lang="en-CA" dirty="0"/>
              <a:t>Mod #3: Add 12-22 pF (can’t remember exactly) between FB and REF pins of the amplifier.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71E3DF-6CC0-4751-8F87-C03017D6F69A}"/>
              </a:ext>
            </a:extLst>
          </p:cNvPr>
          <p:cNvSpPr txBox="1"/>
          <p:nvPr/>
        </p:nvSpPr>
        <p:spPr>
          <a:xfrm>
            <a:off x="6566326" y="884205"/>
            <a:ext cx="9108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Mod #3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F25870-3BC7-44CA-9DAD-95838C29E02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196728" y="1253537"/>
            <a:ext cx="825012" cy="1215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88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ED8FF-2FE5-484A-8163-F109ED11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02" y="0"/>
            <a:ext cx="8532995" cy="6858000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D2FA08D4-455B-4214-92C7-6E1AE0909EF0}"/>
              </a:ext>
            </a:extLst>
          </p:cNvPr>
          <p:cNvSpPr txBox="1"/>
          <p:nvPr/>
        </p:nvSpPr>
        <p:spPr>
          <a:xfrm>
            <a:off x="2171638" y="195977"/>
            <a:ext cx="17529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Probe Schematic</a:t>
            </a:r>
          </a:p>
        </p:txBody>
      </p:sp>
    </p:spTree>
    <p:extLst>
      <p:ext uri="{BB962C8B-B14F-4D97-AF65-F5344CB8AC3E}">
        <p14:creationId xmlns:p14="http://schemas.microsoft.com/office/powerpoint/2010/main" val="424095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DD29C3-78F7-45AE-86DA-114634A413E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31294" r="11580" b="33704"/>
          <a:stretch/>
        </p:blipFill>
        <p:spPr bwMode="auto">
          <a:xfrm>
            <a:off x="1295326" y="1588929"/>
            <a:ext cx="9601348" cy="36801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9845CA-BB26-4ACF-86C4-2718E41752B2}"/>
              </a:ext>
            </a:extLst>
          </p:cNvPr>
          <p:cNvSpPr txBox="1"/>
          <p:nvPr/>
        </p:nvSpPr>
        <p:spPr>
          <a:xfrm>
            <a:off x="5867400" y="4805680"/>
            <a:ext cx="26060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Probe Power (up to ±12V)</a:t>
            </a:r>
          </a:p>
        </p:txBody>
      </p:sp>
    </p:spTree>
    <p:extLst>
      <p:ext uri="{BB962C8B-B14F-4D97-AF65-F5344CB8AC3E}">
        <p14:creationId xmlns:p14="http://schemas.microsoft.com/office/powerpoint/2010/main" val="107344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6D018-9D51-4745-B15E-8DB5707F712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18460" r="9300" b="23593"/>
          <a:stretch/>
        </p:blipFill>
        <p:spPr bwMode="auto">
          <a:xfrm>
            <a:off x="1514323" y="1041241"/>
            <a:ext cx="9163354" cy="47755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42119-E30D-490F-929E-942BB9591141}"/>
              </a:ext>
            </a:extLst>
          </p:cNvPr>
          <p:cNvSpPr txBox="1"/>
          <p:nvPr/>
        </p:nvSpPr>
        <p:spPr>
          <a:xfrm>
            <a:off x="1823720" y="1666240"/>
            <a:ext cx="26061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Network Analyzer (Port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56BEE-C863-41B9-A72B-4518D4991E3F}"/>
              </a:ext>
            </a:extLst>
          </p:cNvPr>
          <p:cNvSpPr txBox="1"/>
          <p:nvPr/>
        </p:nvSpPr>
        <p:spPr>
          <a:xfrm>
            <a:off x="7680960" y="1666240"/>
            <a:ext cx="26061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Network Analyzer (Port 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07DAC-A72C-44D2-99CB-4C52CBDCD861}"/>
              </a:ext>
            </a:extLst>
          </p:cNvPr>
          <p:cNvSpPr txBox="1"/>
          <p:nvPr/>
        </p:nvSpPr>
        <p:spPr>
          <a:xfrm>
            <a:off x="8854440" y="5130800"/>
            <a:ext cx="13852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Probe Power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0B749D5-E090-4682-824E-3826ED1907E0}"/>
              </a:ext>
            </a:extLst>
          </p:cNvPr>
          <p:cNvSpPr txBox="1"/>
          <p:nvPr/>
        </p:nvSpPr>
        <p:spPr>
          <a:xfrm>
            <a:off x="2171638" y="195977"/>
            <a:ext cx="45582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Measurement Setup for Differential Mode Test</a:t>
            </a:r>
          </a:p>
        </p:txBody>
      </p:sp>
    </p:spTree>
    <p:extLst>
      <p:ext uri="{BB962C8B-B14F-4D97-AF65-F5344CB8AC3E}">
        <p14:creationId xmlns:p14="http://schemas.microsoft.com/office/powerpoint/2010/main" val="361010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8D9A19-4D52-4768-8C28-FB14455DFA7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55" y="565309"/>
            <a:ext cx="10190489" cy="57273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16142119-E30D-490F-929E-942BB9591141}"/>
              </a:ext>
            </a:extLst>
          </p:cNvPr>
          <p:cNvSpPr txBox="1"/>
          <p:nvPr/>
        </p:nvSpPr>
        <p:spPr>
          <a:xfrm>
            <a:off x="2171638" y="195977"/>
            <a:ext cx="57127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S21 Measurements (Differential Mode, Probe has gain x10)</a:t>
            </a:r>
          </a:p>
        </p:txBody>
      </p:sp>
    </p:spTree>
    <p:extLst>
      <p:ext uri="{BB962C8B-B14F-4D97-AF65-F5344CB8AC3E}">
        <p14:creationId xmlns:p14="http://schemas.microsoft.com/office/powerpoint/2010/main" val="84686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83605-10F7-4892-AD72-CE81BD8F5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10000" r="8148" b="28173"/>
          <a:stretch/>
        </p:blipFill>
        <p:spPr>
          <a:xfrm rot="5400000">
            <a:off x="3234134" y="1842216"/>
            <a:ext cx="5733893" cy="3180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42119-E30D-490F-929E-942BB9591141}"/>
              </a:ext>
            </a:extLst>
          </p:cNvPr>
          <p:cNvSpPr txBox="1"/>
          <p:nvPr/>
        </p:nvSpPr>
        <p:spPr>
          <a:xfrm>
            <a:off x="7462520" y="5613400"/>
            <a:ext cx="26061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Network Analyzer (Port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56BEE-C863-41B9-A72B-4518D4991E3F}"/>
              </a:ext>
            </a:extLst>
          </p:cNvPr>
          <p:cNvSpPr txBox="1"/>
          <p:nvPr/>
        </p:nvSpPr>
        <p:spPr>
          <a:xfrm>
            <a:off x="6040120" y="685800"/>
            <a:ext cx="26061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Network Analyzer (Port 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07DAC-A72C-44D2-99CB-4C52CBDCD861}"/>
              </a:ext>
            </a:extLst>
          </p:cNvPr>
          <p:cNvSpPr txBox="1"/>
          <p:nvPr/>
        </p:nvSpPr>
        <p:spPr>
          <a:xfrm>
            <a:off x="3286760" y="749975"/>
            <a:ext cx="13852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Probe Power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0B749D5-E090-4682-824E-3826ED1907E0}"/>
              </a:ext>
            </a:extLst>
          </p:cNvPr>
          <p:cNvSpPr txBox="1"/>
          <p:nvPr/>
        </p:nvSpPr>
        <p:spPr>
          <a:xfrm>
            <a:off x="2171638" y="195977"/>
            <a:ext cx="43662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Measurement Setup for Common Mode 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25E9D-22C3-4B41-A529-2C3199F4DE5D}"/>
              </a:ext>
            </a:extLst>
          </p:cNvPr>
          <p:cNvCxnSpPr>
            <a:cxnSpLocks/>
          </p:cNvCxnSpPr>
          <p:nvPr/>
        </p:nvCxnSpPr>
        <p:spPr>
          <a:xfrm flipH="1">
            <a:off x="5872480" y="1630680"/>
            <a:ext cx="1945640" cy="360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811B65-F9C4-4067-B595-EC3E7527AEF5}"/>
              </a:ext>
            </a:extLst>
          </p:cNvPr>
          <p:cNvSpPr txBox="1"/>
          <p:nvPr/>
        </p:nvSpPr>
        <p:spPr>
          <a:xfrm>
            <a:off x="7818120" y="1446014"/>
            <a:ext cx="40619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GND connection between port 1 &amp; port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AA1DA-3060-40A0-A5CD-7A8A22F343E8}"/>
              </a:ext>
            </a:extLst>
          </p:cNvPr>
          <p:cNvSpPr txBox="1"/>
          <p:nvPr/>
        </p:nvSpPr>
        <p:spPr>
          <a:xfrm>
            <a:off x="7818120" y="3429000"/>
            <a:ext cx="29339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Shorted inputs using jumper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FE069-8CC8-4249-A1EF-EAC78F800C47}"/>
              </a:ext>
            </a:extLst>
          </p:cNvPr>
          <p:cNvCxnSpPr>
            <a:cxnSpLocks/>
          </p:cNvCxnSpPr>
          <p:nvPr/>
        </p:nvCxnSpPr>
        <p:spPr>
          <a:xfrm flipH="1">
            <a:off x="6370320" y="3622040"/>
            <a:ext cx="1447800" cy="50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3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E9C7D-B598-4F15-B582-B8C28DF16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4" y="565309"/>
            <a:ext cx="10190487" cy="5726082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16142119-E30D-490F-929E-942BB9591141}"/>
              </a:ext>
            </a:extLst>
          </p:cNvPr>
          <p:cNvSpPr txBox="1"/>
          <p:nvPr/>
        </p:nvSpPr>
        <p:spPr>
          <a:xfrm>
            <a:off x="2171638" y="195977"/>
            <a:ext cx="36516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S21 Measurements (Common Mode)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A52ECE-41DC-4FE0-ACB6-20136D57FBF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680175" y="3798332"/>
            <a:ext cx="169266" cy="805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E0B821-ACB9-4B77-AA99-5386FE252A59}"/>
              </a:ext>
            </a:extLst>
          </p:cNvPr>
          <p:cNvSpPr txBox="1"/>
          <p:nvPr/>
        </p:nvSpPr>
        <p:spPr>
          <a:xfrm>
            <a:off x="6574829" y="3429000"/>
            <a:ext cx="25492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Noise floor of instrument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F561D-8CFC-4FD7-ADBB-96D6914B470F}"/>
              </a:ext>
            </a:extLst>
          </p:cNvPr>
          <p:cNvSpPr txBox="1"/>
          <p:nvPr/>
        </p:nvSpPr>
        <p:spPr>
          <a:xfrm>
            <a:off x="2482615" y="2027312"/>
            <a:ext cx="390119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Network analyzer configured to display:</a:t>
            </a:r>
            <a:br>
              <a:rPr lang="en-CA" dirty="0"/>
            </a:br>
            <a:r>
              <a:rPr lang="en-CA" dirty="0"/>
              <a:t>(Probe CMRR – Instrument Noise Floor)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7F5DD5-EBE3-4D92-80BE-CE89713F04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433213" y="2673643"/>
            <a:ext cx="331086" cy="17178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712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176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Judd Foster</dc:creator>
  <cp:lastModifiedBy>Judd Foster</cp:lastModifiedBy>
  <cp:revision>8</cp:revision>
  <dcterms:created xsi:type="dcterms:W3CDTF">2023-10-13T02:44:58Z</dcterms:created>
  <dcterms:modified xsi:type="dcterms:W3CDTF">2023-10-25T02:23:20Z</dcterms:modified>
</cp:coreProperties>
</file>